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t van Uden" initials="BvU" lastIdx="4" clrIdx="0">
    <p:extLst>
      <p:ext uri="{19B8F6BF-5375-455C-9EA6-DF929625EA0E}">
        <p15:presenceInfo xmlns:p15="http://schemas.microsoft.com/office/powerpoint/2012/main" userId="S-1-5-21-2254480135-347374385-104533418-815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562" autoAdjust="0"/>
  </p:normalViewPr>
  <p:slideViewPr>
    <p:cSldViewPr snapToGrid="0">
      <p:cViewPr varScale="1">
        <p:scale>
          <a:sx n="58" d="100"/>
          <a:sy n="58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19-2-2020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4F53E-ECE9-47D1-9D7D-18ADEAC97157}" type="datetimeFigureOut">
              <a:rPr lang="nl-NL" smtClean="0"/>
              <a:t>19-2-2020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509E2-0004-4A0B-ADD6-8BC4CAC4F03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582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ouw.nl/home/wat-is-belangrijker-veiligheid-of-privacy-~ab934d2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xmjbL-i4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Io-V0beaBw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lvAtnzIV-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lst.mijnhelicon.nl/Configuratie/IBP/Privacyverklaring_over_verwerking_persoonsgegevens_van_leerlingen_studenten_en_cursist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019081"/>
          </a:xfrm>
        </p:spPr>
        <p:txBody>
          <a:bodyPr anchor="t"/>
          <a:lstStyle/>
          <a:p>
            <a:r>
              <a:rPr lang="nl-NL" sz="4400" b="1" dirty="0" smtClean="0"/>
              <a:t>Stad van de toekomst</a:t>
            </a:r>
            <a:br>
              <a:rPr lang="nl-NL" sz="4400" b="1" dirty="0" smtClean="0"/>
            </a:br>
            <a:r>
              <a:rPr lang="nl-NL" sz="4400" b="1" i="1" dirty="0" smtClean="0"/>
              <a:t>Big data: Privacy</a:t>
            </a:r>
            <a:endParaRPr lang="nl-NL" sz="4400" b="1" dirty="0"/>
          </a:p>
        </p:txBody>
      </p:sp>
      <p:pic>
        <p:nvPicPr>
          <p:cNvPr id="5" name="Picture 4" descr="Afbeeldingsresultaat voor stad van de toekom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75" y="1761190"/>
            <a:ext cx="6216049" cy="380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Artikel: Wat is belangrijker? Privacy of veiligheid?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het </a:t>
            </a:r>
            <a:r>
              <a:rPr lang="nl-NL" dirty="0"/>
              <a:t>volgende artikel: </a:t>
            </a:r>
            <a:r>
              <a:rPr lang="nl-NL" dirty="0">
                <a:hlinkClick r:id="rId2"/>
              </a:rPr>
              <a:t>https://www.trouw.nl/home/wat-is-belangrijker-veiligheid-of-privacy-~ab934d2d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naar jouw mening belangrijker? Privacy of veiligheid? Licht je antwoord toe.</a:t>
            </a:r>
          </a:p>
          <a:p>
            <a:pPr marL="514350" indent="-514350">
              <a:buAutoNum type="arabicPeriod"/>
            </a:pPr>
            <a:r>
              <a:rPr lang="nl-NL" dirty="0" smtClean="0"/>
              <a:t>Is het juist om privacy of veiligheid tegenover elkaar te zetten? Waarom wel of waarom niet? (gebruik een bron om je antwoord te rechtvaardigen)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59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het einde van deze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Kan je uitleggen wat je onder privacy verstaat</a:t>
            </a:r>
          </a:p>
          <a:p>
            <a:r>
              <a:rPr lang="nl-NL" dirty="0" smtClean="0"/>
              <a:t>Kan je uitleggen wat Big data is</a:t>
            </a:r>
          </a:p>
          <a:p>
            <a:r>
              <a:rPr lang="nl-NL" dirty="0" smtClean="0"/>
              <a:t>Kan je toelichten wat de gevaren en kansen zijn op het gebied van privacy in jouw toekomst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43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57650" y="-301625"/>
            <a:ext cx="10515600" cy="1325563"/>
          </a:xfrm>
        </p:spPr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is Big data?</a:t>
            </a:r>
            <a:endParaRPr lang="nl-NL" b="1" dirty="0"/>
          </a:p>
        </p:txBody>
      </p:sp>
      <p:pic>
        <p:nvPicPr>
          <p:cNvPr id="4" name="TzxmjbL-i4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19250" y="676275"/>
            <a:ext cx="9658350" cy="543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9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6835" y="420304"/>
            <a:ext cx="11208626" cy="1325563"/>
          </a:xfrm>
        </p:spPr>
        <p:txBody>
          <a:bodyPr/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Future of Your Personal Data - Privacy vs Monetization</a:t>
            </a:r>
            <a:r>
              <a:rPr lang="en-US" sz="3600" dirty="0"/>
              <a:t/>
            </a:r>
            <a:br>
              <a:rPr lang="en-US" sz="3600" dirty="0"/>
            </a:br>
            <a:endParaRPr lang="nl-NL" sz="3600" dirty="0"/>
          </a:p>
        </p:txBody>
      </p:sp>
      <p:pic>
        <p:nvPicPr>
          <p:cNvPr id="4" name="JIo-V0beaB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85811" y="1745867"/>
            <a:ext cx="7710673" cy="433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1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Jullie privacy - test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Pak je telefoon en ga naar instellingen, open de Locatievoorzieningen</a:t>
            </a:r>
          </a:p>
          <a:p>
            <a:endParaRPr lang="nl-NL" dirty="0"/>
          </a:p>
          <a:p>
            <a:r>
              <a:rPr lang="nl-NL" dirty="0" smtClean="0"/>
              <a:t>Wat valt je op aan de apps die je toegang geeft tot jouw locatie?</a:t>
            </a:r>
            <a:endParaRPr lang="nl-NL" dirty="0"/>
          </a:p>
        </p:txBody>
      </p:sp>
      <p:pic>
        <p:nvPicPr>
          <p:cNvPr id="1026" name="Picture 2" descr="Afbeeldingsresultaat voor locatie instellingen iph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3338513"/>
            <a:ext cx="28384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1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Huidige privacywetgeving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AVG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	Sinds 25 mei 2018</a:t>
            </a:r>
            <a:br>
              <a:rPr lang="nl-NL" dirty="0" smtClean="0"/>
            </a:br>
            <a:r>
              <a:rPr lang="nl-NL" dirty="0" smtClean="0"/>
              <a:t>	Algemene Verordening Gegevensbescherming (EU)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i="1" dirty="0" smtClean="0"/>
              <a:t>General Data </a:t>
            </a:r>
            <a:r>
              <a:rPr lang="nl-NL" i="1" dirty="0" err="1" smtClean="0"/>
              <a:t>Protection</a:t>
            </a:r>
            <a:r>
              <a:rPr lang="nl-NL" i="1" dirty="0" smtClean="0"/>
              <a:t> </a:t>
            </a:r>
            <a:r>
              <a:rPr lang="nl-NL" i="1" dirty="0" err="1" smtClean="0"/>
              <a:t>Regulation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42702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Algemene verordening gegevensbescherming (AVG)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Uitleg AVG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9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Autoriteit Persoonsgegevens</a:t>
            </a: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1362075"/>
            <a:ext cx="56769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4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Privacy: Helicon MBO Tilburg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Zie </a:t>
            </a:r>
            <a:r>
              <a:rPr lang="nl-NL" dirty="0" smtClean="0">
                <a:hlinkClick r:id="rId2"/>
              </a:rPr>
              <a:t>MijnHelicon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Welke punten vallen je op in wat je de school wél en niet mag doen?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85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77AA22-F0B6-4156-A0C1-681E20F9B1C7}">
  <ds:schemaRefs>
    <ds:schemaRef ds:uri="http://schemas.openxmlformats.org/package/2006/metadata/core-properties"/>
    <ds:schemaRef ds:uri="http://www.w3.org/XML/1998/namespace"/>
    <ds:schemaRef ds:uri="34354c1b-6b8c-435b-ad50-990538c19557"/>
    <ds:schemaRef ds:uri="http://purl.org/dc/terms/"/>
    <ds:schemaRef ds:uri="http://schemas.microsoft.com/office/infopath/2007/PartnerControls"/>
    <ds:schemaRef ds:uri="http://schemas.microsoft.com/office/2006/documentManagement/types"/>
    <ds:schemaRef ds:uri="47a28104-336f-447d-946e-e305ac2bcd47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6DD0FBC-C7B5-4051-BB28-E745B6BCE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8829E3-3911-409B-B7AF-BB6F11CD7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4402</TotalTime>
  <Words>214</Words>
  <Application>Microsoft Office PowerPoint</Application>
  <PresentationFormat>Breedbeeld</PresentationFormat>
  <Paragraphs>29</Paragraphs>
  <Slides>10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Thema1</vt:lpstr>
      <vt:lpstr>Stad van de toekomst Big data: Privacy</vt:lpstr>
      <vt:lpstr>Aan het einde van deze les:</vt:lpstr>
      <vt:lpstr>What is Big data?</vt:lpstr>
      <vt:lpstr> The Future of Your Personal Data - Privacy vs Monetization </vt:lpstr>
      <vt:lpstr>Jullie privacy - test</vt:lpstr>
      <vt:lpstr>Huidige privacywetgeving</vt:lpstr>
      <vt:lpstr>Algemene verordening gegevensbescherming (AVG)</vt:lpstr>
      <vt:lpstr>Autoriteit Persoonsgegevens</vt:lpstr>
      <vt:lpstr>Privacy: Helicon MBO Tilburg</vt:lpstr>
      <vt:lpstr>Artikel: Wat is belangrijker? Privacy of veiligheid?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77</cp:revision>
  <dcterms:created xsi:type="dcterms:W3CDTF">2017-09-05T13:31:36Z</dcterms:created>
  <dcterms:modified xsi:type="dcterms:W3CDTF">2020-02-20T09:50:15Z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